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0" r:id="rId5"/>
    <p:sldId id="258" r:id="rId6"/>
    <p:sldId id="259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3A42-C7EF-41BB-9824-BED12418CD27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EE9E120-58BA-442E-8726-F93ECCEE41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3A42-C7EF-41BB-9824-BED12418CD27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9E120-58BA-442E-8726-F93ECCEE41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3A42-C7EF-41BB-9824-BED12418CD27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9E120-58BA-442E-8726-F93ECCEE41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3A42-C7EF-41BB-9824-BED12418CD27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EE9E120-58BA-442E-8726-F93ECCEE41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3A42-C7EF-41BB-9824-BED12418CD27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9E120-58BA-442E-8726-F93ECCEE410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10000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3A42-C7EF-41BB-9824-BED12418CD27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9E120-58BA-442E-8726-F93ECCEE41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3A42-C7EF-41BB-9824-BED12418CD27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EE9E120-58BA-442E-8726-F93ECCEE410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 advClick="0" advTm="10000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3A42-C7EF-41BB-9824-BED12418CD27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9E120-58BA-442E-8726-F93ECCEE41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3A42-C7EF-41BB-9824-BED12418CD27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9E120-58BA-442E-8726-F93ECCEE41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3A42-C7EF-41BB-9824-BED12418CD27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9E120-58BA-442E-8726-F93ECCEE41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3A42-C7EF-41BB-9824-BED12418CD27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9E120-58BA-442E-8726-F93ECCEE410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slow" advClick="0" advTm="10000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F753A42-C7EF-41BB-9824-BED12418CD27}" type="datetimeFigureOut">
              <a:rPr lang="en-US" smtClean="0"/>
              <a:t>10/8/2018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EE9E120-58BA-442E-8726-F93ECCEE410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 advTm="10000">
    <p:wheel spokes="8"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1071546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sr-Cyrl-RS" sz="8800" b="1" cap="none" dirty="0" smtClean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istral" pitchFamily="66" charset="0"/>
              </a:rPr>
              <a:t>Мудре изреке</a:t>
            </a:r>
            <a:br>
              <a:rPr lang="sr-Cyrl-RS" sz="8800" b="1" cap="none" dirty="0" smtClean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istral" pitchFamily="66" charset="0"/>
              </a:rPr>
            </a:br>
            <a:r>
              <a:rPr lang="sr-Cyrl-RS" sz="8800" b="1" cap="none" dirty="0" smtClean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istral" pitchFamily="66" charset="0"/>
              </a:rPr>
              <a:t>о </a:t>
            </a:r>
            <a:br>
              <a:rPr lang="sr-Cyrl-RS" sz="8800" b="1" cap="none" dirty="0" smtClean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istral" pitchFamily="66" charset="0"/>
              </a:rPr>
            </a:br>
            <a:r>
              <a:rPr lang="sr-Cyrl-RS" sz="8800" b="1" cap="none" dirty="0" smtClean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istral" pitchFamily="66" charset="0"/>
              </a:rPr>
              <a:t>исхрани</a:t>
            </a:r>
            <a:endParaRPr lang="en-US" sz="8800" dirty="0">
              <a:ln w="18000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chemeClr val="bg2">
                  <a:lumMod val="75000"/>
                </a:schemeClr>
              </a:solidFill>
              <a:latin typeface="Mistral" pitchFamily="66" charset="0"/>
            </a:endParaRPr>
          </a:p>
        </p:txBody>
      </p:sp>
    </p:spTree>
  </p:cSld>
  <p:clrMapOvr>
    <a:masterClrMapping/>
  </p:clrMapOvr>
  <p:transition spd="slow" advClick="0" advTm="5000"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800" b="1" cap="none" dirty="0" smtClean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Мудре изреке о исхрани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714488"/>
            <a:ext cx="8686800" cy="4525963"/>
          </a:xfrm>
        </p:spPr>
        <p:txBody>
          <a:bodyPr/>
          <a:lstStyle/>
          <a:p>
            <a:pPr>
              <a:buNone/>
            </a:pP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# Уз умерену исхрану ноћни починак никад није кратак.</a:t>
            </a:r>
          </a:p>
          <a:p>
            <a:pPr algn="r">
              <a:buFontTx/>
              <a:buChar char="-"/>
            </a:pP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istral" pitchFamily="66" charset="0"/>
              </a:rPr>
              <a:t>Д</a:t>
            </a: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емокрит  - </a:t>
            </a:r>
          </a:p>
          <a:p>
            <a:pPr>
              <a:buNone/>
            </a:pPr>
            <a:endParaRPr lang="sr-Cyrl-RS" b="1" dirty="0" smtClean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buNone/>
            </a:pP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# Лакше је променити нечију религију него исхрану.</a:t>
            </a:r>
          </a:p>
          <a:p>
            <a:pPr algn="r">
              <a:buNone/>
            </a:pP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- Маргарет Мид -</a:t>
            </a:r>
          </a:p>
          <a:p>
            <a:pPr algn="r">
              <a:buNone/>
            </a:pP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 </a:t>
            </a:r>
            <a:endParaRPr lang="en-US" dirty="0"/>
          </a:p>
        </p:txBody>
      </p:sp>
    </p:spTree>
  </p:cSld>
  <p:clrMapOvr>
    <a:masterClrMapping/>
  </p:clrMapOvr>
  <p:transition spd="slow" advClick="0" advTm="19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400" b="1" cap="none" dirty="0" smtClean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Мудре изреке о исхрани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928802"/>
            <a:ext cx="8929718" cy="4929198"/>
          </a:xfrm>
        </p:spPr>
        <p:txBody>
          <a:bodyPr/>
          <a:lstStyle/>
          <a:p>
            <a:pPr>
              <a:buNone/>
            </a:pP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# Будућност нације зависи о начину на који се храни</a:t>
            </a:r>
            <a:r>
              <a:rPr lang="sr-Latn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.</a:t>
            </a:r>
            <a:endParaRPr lang="sr-Latn-RS" b="1" dirty="0" smtClean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buNone/>
            </a:pPr>
            <a:endParaRPr lang="sr-Cyrl-RS" b="1" dirty="0" smtClean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buNone/>
            </a:pPr>
            <a:endParaRPr lang="sr-Cyrl-RS" b="1" dirty="0" smtClean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buNone/>
            </a:pP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# Права здравствена реформа почиње на вашем тањиру, а не у неком министарству</a:t>
            </a:r>
            <a:r>
              <a:rPr lang="sr-Latn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.</a:t>
            </a:r>
            <a:endParaRPr lang="sr-Cyrl-RS" b="1" dirty="0" smtClean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 algn="r">
              <a:buNone/>
            </a:pP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- </a:t>
            </a:r>
            <a:r>
              <a:rPr lang="sr-Latn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Jean Anthelme Brillat Savarin</a:t>
            </a: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-</a:t>
            </a:r>
            <a:endParaRPr lang="sr-Cyrl-RS" b="1" dirty="0" smtClean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</p:txBody>
      </p:sp>
    </p:spTree>
  </p:cSld>
  <p:clrMapOvr>
    <a:masterClrMapping/>
  </p:clrMapOvr>
  <p:transition spd="slow" advClick="0" advTm="18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8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8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0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800" b="1" cap="none" dirty="0" smtClean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Мудре изреке о исхрани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1811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#</a:t>
            </a: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Р</a:t>
            </a: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еци ми шта једеш и ја ћу ти рећи ко си</a:t>
            </a:r>
            <a:r>
              <a:rPr lang="sr-Latn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.</a:t>
            </a:r>
            <a:endParaRPr lang="sr-Cyrl-RS" b="1" dirty="0" smtClean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 algn="r">
              <a:buNone/>
            </a:pP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- </a:t>
            </a:r>
            <a:r>
              <a:rPr lang="sr-Latn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Jean Anthelme Brillat Savarin</a:t>
            </a: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-</a:t>
            </a:r>
          </a:p>
          <a:p>
            <a:pPr algn="r">
              <a:buNone/>
            </a:pPr>
            <a:endParaRPr lang="sr-Cyrl-RS" b="1" dirty="0" smtClean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buNone/>
            </a:pP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# Водите рачуна о свом телу. То је једино место где можете живети</a:t>
            </a:r>
            <a:r>
              <a:rPr lang="sr-Latn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.</a:t>
            </a:r>
          </a:p>
          <a:p>
            <a:pPr algn="r">
              <a:buFontTx/>
              <a:buChar char="-"/>
            </a:pPr>
            <a:r>
              <a:rPr lang="sr-Latn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Jim Rohn –</a:t>
            </a:r>
          </a:p>
          <a:p>
            <a:pPr algn="r">
              <a:buFontTx/>
              <a:buChar char="-"/>
            </a:pPr>
            <a:endParaRPr lang="sr-Cyrl-RS" b="1" dirty="0" smtClean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buNone/>
            </a:pP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# У здравом телу здрав имунитет</a:t>
            </a:r>
            <a:r>
              <a:rPr lang="sr-Latn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.</a:t>
            </a:r>
            <a:endParaRPr lang="sr-Latn-RS" b="1" dirty="0" smtClean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buNone/>
            </a:pPr>
            <a:endParaRPr lang="sr-Cyrl-RS" b="1" dirty="0" smtClean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 advClick="0" advTm="18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500"/>
                            </p:stCondLst>
                            <p:childTnLst>
                              <p:par>
                                <p:cTn id="2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5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800" b="1" cap="none" dirty="0" smtClean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Мудре изреке о исхрани</a:t>
            </a:r>
            <a:endParaRPr lang="en-US" sz="4800" b="1" cap="none" dirty="0">
              <a:ln w="18000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chemeClr val="bg2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57364"/>
            <a:ext cx="9786974" cy="47863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Cyrl-RS" sz="4300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#Здравље је највеће богатство.</a:t>
            </a:r>
          </a:p>
          <a:p>
            <a:pPr>
              <a:buNone/>
            </a:pPr>
            <a:endParaRPr lang="sr-Cyrl-RS" sz="4300" b="1" dirty="0" smtClean="0">
              <a:ln w="18000">
                <a:solidFill>
                  <a:schemeClr val="accent2">
                    <a:lumMod val="5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buNone/>
            </a:pPr>
            <a:r>
              <a:rPr lang="sr-Cyrl-RS" sz="4300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# </a:t>
            </a:r>
            <a:r>
              <a:rPr lang="sr-Cyrl-RS" sz="4300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istral" pitchFamily="66" charset="0"/>
              </a:rPr>
              <a:t>Д</a:t>
            </a:r>
            <a:r>
              <a:rPr lang="sr-Cyrl-RS" sz="4300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оручкуј као краљ, ручај као принц, а вечерај као просјак</a:t>
            </a:r>
            <a:r>
              <a:rPr lang="sr-Latn-RS" sz="4300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.</a:t>
            </a:r>
            <a:endParaRPr lang="sr-Cyrl-RS" sz="4300" b="1" dirty="0" smtClean="0">
              <a:ln w="18000">
                <a:solidFill>
                  <a:schemeClr val="accent1">
                    <a:lumMod val="5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buNone/>
            </a:pPr>
            <a:r>
              <a:rPr lang="sr-Cyrl-RS" sz="4300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             - народна изрека </a:t>
            </a:r>
            <a:r>
              <a:rPr lang="sr-Cyrl-RS" sz="3600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–</a:t>
            </a:r>
          </a:p>
          <a:p>
            <a:pPr>
              <a:buNone/>
            </a:pPr>
            <a:endParaRPr lang="sr-Cyrl-RS" sz="3600" b="1" dirty="0" smtClean="0">
              <a:ln w="18000">
                <a:solidFill>
                  <a:schemeClr val="accent1">
                    <a:lumMod val="50000"/>
                  </a:schemeClr>
                </a:solidFill>
                <a:prstDash val="solid"/>
                <a:miter lim="800000"/>
              </a:ln>
              <a:solidFill>
                <a:schemeClr val="bg2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buNone/>
            </a:pPr>
            <a:endParaRPr lang="sr-Cyrl-RS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2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buNone/>
            </a:pPr>
            <a:endParaRPr lang="en-US" dirty="0">
              <a:solidFill>
                <a:schemeClr val="bg2">
                  <a:lumMod val="75000"/>
                </a:schemeClr>
              </a:solidFill>
              <a:latin typeface="Segoe Script" pitchFamily="34" charset="0"/>
            </a:endParaRPr>
          </a:p>
        </p:txBody>
      </p:sp>
    </p:spTree>
  </p:cSld>
  <p:clrMapOvr>
    <a:masterClrMapping/>
  </p:clrMapOvr>
  <p:transition spd="slow" advClick="0" advTm="16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5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800" b="1" cap="none" dirty="0" smtClean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Мудре изреке о исхрани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Cyrl-RS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# У здравом телу здрав </a:t>
            </a:r>
            <a:r>
              <a:rPr lang="sr-Cyrl-RS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дух</a:t>
            </a:r>
            <a:r>
              <a:rPr lang="sr-Latn-RS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sr-Cyrl-RS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.</a:t>
            </a:r>
            <a:endParaRPr lang="sr-Cyrl-RS" b="1" dirty="0" smtClean="0">
              <a:ln w="18000">
                <a:solidFill>
                  <a:schemeClr val="accent1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 algn="r">
              <a:buNone/>
            </a:pPr>
            <a:r>
              <a:rPr lang="sr-Cyrl-RS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- народна изрека -</a:t>
            </a:r>
          </a:p>
          <a:p>
            <a:pPr>
              <a:buNone/>
            </a:pPr>
            <a:endParaRPr lang="sr-Cyrl-R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sr-Cyrl-RS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sr-Cyrl-RS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# Живот је избор а не судбина, јер обичан човјек живи како мора, а прави човјек живи како </a:t>
            </a:r>
            <a:r>
              <a:rPr lang="sr-Cyrl-RS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хоће</a:t>
            </a:r>
            <a:r>
              <a:rPr lang="sr-Latn-RS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sr-Cyrl-RS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.</a:t>
            </a:r>
            <a:endParaRPr lang="sr-Cyrl-RS" b="1" dirty="0" smtClean="0">
              <a:ln w="18000">
                <a:solidFill>
                  <a:schemeClr val="accent1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 algn="r">
              <a:lnSpc>
                <a:spcPct val="150000"/>
              </a:lnSpc>
              <a:buFontTx/>
              <a:buChar char="-"/>
            </a:pPr>
            <a:r>
              <a:rPr lang="sr-Cyrl-RS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Меша Селимовић-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slow" advClick="0" advTm="15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3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8" presetClass="entr" presetSubtype="3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500"/>
                            </p:stCondLst>
                            <p:childTnLst>
                              <p:par>
                                <p:cTn id="22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800" b="1" cap="none" dirty="0" smtClean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Мудре изреке о исхрани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43026"/>
            <a:ext cx="8839200" cy="521497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sr-Cyrl-RS" sz="4000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# </a:t>
            </a:r>
            <a:r>
              <a:rPr lang="sr-Cyrl-RS" sz="3600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Здравље на уста улази</a:t>
            </a:r>
            <a:r>
              <a:rPr lang="sr-Latn-RS" sz="3600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sr-Cyrl-RS" sz="3600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.</a:t>
            </a:r>
          </a:p>
          <a:p>
            <a:pPr algn="r">
              <a:buFontTx/>
              <a:buChar char="-"/>
            </a:pPr>
            <a:r>
              <a:rPr lang="sr-Cyrl-RS" sz="3600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народна изрека –</a:t>
            </a:r>
          </a:p>
          <a:p>
            <a:pPr algn="r">
              <a:buFontTx/>
              <a:buChar char="-"/>
            </a:pPr>
            <a:endParaRPr lang="sr-Cyrl-RS" sz="3600" b="1" dirty="0" smtClean="0">
              <a:ln w="18000">
                <a:solidFill>
                  <a:schemeClr val="accent1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sr-Cyrl-RS" sz="3600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# Нека храна буде твој лек и твој лек нека буде храна</a:t>
            </a:r>
            <a:r>
              <a:rPr lang="sr-Latn-RS" sz="3600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sr-Cyrl-RS" sz="3600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.</a:t>
            </a:r>
          </a:p>
          <a:p>
            <a:pPr algn="r">
              <a:buNone/>
            </a:pPr>
            <a:r>
              <a:rPr lang="sr-Cyrl-RS" sz="3600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- Хипократ -</a:t>
            </a:r>
            <a:endParaRPr lang="en-US" sz="3600" dirty="0">
              <a:ln w="18000">
                <a:solidFill>
                  <a:schemeClr val="accent1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 spd="slow" advClick="0" advTm="18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800" b="1" cap="none" dirty="0" smtClean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Мудре изреке о исхрани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785926"/>
            <a:ext cx="8686800" cy="507207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sr-Cyrl-RS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# Многи људи изгубе здравље да би стекли богатство, а затим изгубе богатство да би вратили здравље</a:t>
            </a:r>
            <a:r>
              <a:rPr lang="sr-Latn-RS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sr-Cyrl-RS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.</a:t>
            </a:r>
          </a:p>
          <a:p>
            <a:pPr algn="r">
              <a:lnSpc>
                <a:spcPct val="150000"/>
              </a:lnSpc>
              <a:buNone/>
            </a:pPr>
            <a:r>
              <a:rPr lang="sr-Cyrl-RS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- А. Ј. Матери -</a:t>
            </a:r>
            <a:endParaRPr lang="sr-Cyrl-RS" b="1" dirty="0" smtClean="0">
              <a:ln w="18000">
                <a:solidFill>
                  <a:schemeClr val="accent1">
                    <a:lumMod val="5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 advClick="0" advTm="17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8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800" b="1" cap="none" dirty="0" smtClean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Мудре изреке о исхрани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Cyrl-RS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</a:rPr>
              <a:t> </a:t>
            </a: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# </a:t>
            </a: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Здравље није све , али без здравља све је ништа</a:t>
            </a:r>
            <a:r>
              <a:rPr lang="sr-Latn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.</a:t>
            </a:r>
            <a:endParaRPr lang="sr-Cyrl-RS" b="1" dirty="0" smtClean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 algn="r">
              <a:buFontTx/>
              <a:buChar char="-"/>
            </a:pP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Шопенхауер-</a:t>
            </a:r>
          </a:p>
          <a:p>
            <a:pPr algn="r">
              <a:buFontTx/>
              <a:buChar char="-"/>
            </a:pPr>
            <a:endParaRPr lang="sr-Cyrl-RS" b="1" dirty="0" smtClean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buNone/>
            </a:pP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# </a:t>
            </a: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istral" pitchFamily="66" charset="0"/>
              </a:rPr>
              <a:t>Д</a:t>
            </a: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а би продужили живот скратите оброке</a:t>
            </a:r>
            <a:r>
              <a:rPr lang="sr-Latn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.</a:t>
            </a:r>
          </a:p>
          <a:p>
            <a:pPr algn="r">
              <a:buFontTx/>
              <a:buChar char="-"/>
            </a:pP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Б. Френклин –</a:t>
            </a:r>
          </a:p>
          <a:p>
            <a:pPr algn="r">
              <a:buFontTx/>
              <a:buChar char="-"/>
            </a:pPr>
            <a:endParaRPr lang="sr-Cyrl-RS" b="1" dirty="0" smtClean="0">
              <a:ln w="18000">
                <a:solidFill>
                  <a:schemeClr val="accent1">
                    <a:lumMod val="50000"/>
                  </a:schemeClr>
                </a:solidFill>
                <a:prstDash val="solid"/>
                <a:miter lim="800000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buNone/>
            </a:pPr>
            <a:r>
              <a:rPr lang="sr-Cyrl-RS" b="1" dirty="0" smtClean="0">
                <a:ln w="18000">
                  <a:solidFill>
                    <a:schemeClr val="accent1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 advClick="0" advTm="19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3" presetClass="entr" presetSubtype="5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000"/>
                            </p:stCondLst>
                            <p:childTnLst>
                              <p:par>
                                <p:cTn id="21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800" b="1" cap="none" dirty="0" smtClean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Мудре изреке о исхрани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0240"/>
            <a:ext cx="8686800" cy="4525963"/>
          </a:xfrm>
        </p:spPr>
        <p:txBody>
          <a:bodyPr/>
          <a:lstStyle/>
          <a:p>
            <a:pPr>
              <a:buNone/>
            </a:pPr>
            <a:r>
              <a:rPr lang="sr-Cyrl-RS" sz="44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# </a:t>
            </a:r>
            <a:r>
              <a:rPr lang="sr-Cyrl-RS" sz="44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istral" pitchFamily="66" charset="0"/>
              </a:rPr>
              <a:t>Д</a:t>
            </a:r>
            <a:r>
              <a:rPr lang="sr-Cyrl-RS" sz="44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оручак је најважнији оброк, нигде без </a:t>
            </a:r>
            <a:r>
              <a:rPr lang="sr-Cyrl-RS" sz="44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доручка</a:t>
            </a:r>
            <a:r>
              <a:rPr lang="sr-Latn-RS" sz="44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sr-Cyrl-RS" sz="44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.</a:t>
            </a:r>
          </a:p>
          <a:p>
            <a:pPr>
              <a:buNone/>
            </a:pPr>
            <a:endParaRPr lang="sr-Cyrl-RS" sz="4400" b="1" dirty="0" smtClean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buNone/>
            </a:pPr>
            <a:r>
              <a:rPr lang="sr-Cyrl-RS" sz="44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# </a:t>
            </a:r>
            <a:r>
              <a:rPr lang="sr-Cyrl-RS" sz="44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Здравље </a:t>
            </a:r>
            <a:r>
              <a:rPr lang="sr-Cyrl-RS" sz="44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зависи од </a:t>
            </a:r>
            <a:r>
              <a:rPr lang="sr-Cyrl-RS" sz="44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 </a:t>
            </a:r>
          </a:p>
          <a:p>
            <a:pPr>
              <a:buNone/>
            </a:pPr>
            <a:r>
              <a:rPr lang="sr-Cyrl-RS" sz="44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sr-Cyrl-RS" sz="44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  правилне исхране</a:t>
            </a:r>
            <a:r>
              <a:rPr lang="sr-Latn-RS" sz="44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sr-Cyrl-RS" sz="44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.</a:t>
            </a:r>
            <a:endParaRPr lang="sr-Cyrl-RS" sz="4400" b="1" dirty="0" smtClean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 advClick="0" advTm="18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8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800" b="1" cap="none" dirty="0" smtClean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Мудре изреке о исхрани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14488"/>
            <a:ext cx="8686800" cy="471490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r-Cyrl-RS" sz="40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#  </a:t>
            </a:r>
            <a:r>
              <a:rPr lang="sr-Cyrl-RS" sz="40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Шта год да је отац болести, мајка јој је лоша исхрана</a:t>
            </a:r>
            <a:r>
              <a:rPr lang="sr-Latn-RS" sz="40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sr-Cyrl-RS" sz="40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.</a:t>
            </a:r>
          </a:p>
          <a:p>
            <a:pPr>
              <a:buNone/>
            </a:pPr>
            <a:r>
              <a:rPr lang="sr-Cyrl-RS" sz="40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sr-Cyrl-RS" sz="40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            - кинеска изрека –</a:t>
            </a:r>
          </a:p>
          <a:p>
            <a:pPr>
              <a:buNone/>
            </a:pPr>
            <a:endParaRPr lang="sr-Cyrl-RS" sz="4000" b="1" dirty="0" smtClean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lnSpc>
                <a:spcPct val="110000"/>
              </a:lnSpc>
              <a:buNone/>
            </a:pPr>
            <a:r>
              <a:rPr lang="sr-Cyrl-RS" sz="40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# Неправилна исхрана не прашта грехе</a:t>
            </a:r>
            <a:r>
              <a:rPr lang="sr-Latn-RS" sz="40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sr-Cyrl-RS" sz="40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.</a:t>
            </a:r>
          </a:p>
          <a:p>
            <a:pPr>
              <a:buNone/>
            </a:pPr>
            <a:endParaRPr lang="sr-Cyrl-RS" sz="4000" b="1" dirty="0" smtClean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 advClick="0" advTm="19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800" b="1" cap="none" dirty="0" smtClean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Мудре изреке о исхрани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# Не живи се да се једе, већ се једе да се живи</a:t>
            </a:r>
            <a:r>
              <a:rPr lang="sr-Latn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.</a:t>
            </a:r>
          </a:p>
          <a:p>
            <a:pPr>
              <a:buNone/>
            </a:pP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                        - Молијер –</a:t>
            </a:r>
          </a:p>
          <a:p>
            <a:pPr>
              <a:buNone/>
            </a:pPr>
            <a:endParaRPr lang="sr-Cyrl-RS" b="1" dirty="0" smtClean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buNone/>
            </a:pP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# Једи здраво да би имао дуг живот</a:t>
            </a:r>
          </a:p>
          <a:p>
            <a:pPr>
              <a:buNone/>
            </a:pPr>
            <a:endParaRPr lang="sr-Cyrl-RS" b="1" dirty="0" smtClean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buNone/>
            </a:pP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# Вечерајмо нешто здраво</a:t>
            </a:r>
            <a:r>
              <a:rPr lang="sr-Latn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sr-Cyrl-RS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.</a:t>
            </a:r>
            <a:endParaRPr lang="sr-Cyrl-RS" b="1" dirty="0" smtClean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egoe Script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 advClick="0" advTm="17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500"/>
                            </p:stCondLst>
                            <p:childTnLst>
                              <p:par>
                                <p:cTn id="22" presetID="5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135</TotalTime>
  <Words>368</Words>
  <Application>Microsoft Office PowerPoint</Application>
  <PresentationFormat>On-screen Show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Trek</vt:lpstr>
      <vt:lpstr>Мудре изреке о  исхрани</vt:lpstr>
      <vt:lpstr>Мудре изреке о исхрани</vt:lpstr>
      <vt:lpstr>Мудре изреке о исхрани</vt:lpstr>
      <vt:lpstr>Мудре изреке о исхрани</vt:lpstr>
      <vt:lpstr>Мудре изреке о исхрани</vt:lpstr>
      <vt:lpstr>Мудре изреке о исхрани</vt:lpstr>
      <vt:lpstr>Мудре изреке о исхрани</vt:lpstr>
      <vt:lpstr>Мудре изреке о исхрани</vt:lpstr>
      <vt:lpstr>Мудре изреке о исхрани</vt:lpstr>
      <vt:lpstr>Мудре изреке о исхрани</vt:lpstr>
      <vt:lpstr>Мудре изреке о исхрани</vt:lpstr>
      <vt:lpstr>Мудре изреке о исхрани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Мудре изреке о  исхрани</dc:title>
  <dc:creator>Miroslav</dc:creator>
  <cp:lastModifiedBy>Miroslav</cp:lastModifiedBy>
  <cp:revision>14</cp:revision>
  <dcterms:created xsi:type="dcterms:W3CDTF">2018-10-08T18:46:09Z</dcterms:created>
  <dcterms:modified xsi:type="dcterms:W3CDTF">2018-10-08T21:02:04Z</dcterms:modified>
</cp:coreProperties>
</file>